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Prompt Medium"/>
      <p:regular r:id="rId21"/>
    </p:embeddedFont>
    <p:embeddedFont>
      <p:font typeface="Prompt Medium"/>
      <p:regular r:id="rId22"/>
    </p:embeddedFont>
    <p:embeddedFont>
      <p:font typeface="Prompt Medium"/>
      <p:regular r:id="rId23"/>
    </p:embeddedFont>
    <p:embeddedFont>
      <p:font typeface="Prompt Medium"/>
      <p:regular r:id="rId24"/>
    </p:embeddedFont>
    <p:embeddedFont>
      <p:font typeface="Mukta Light"/>
      <p:regular r:id="rId25"/>
    </p:embeddedFont>
    <p:embeddedFont>
      <p:font typeface="Mukta Light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17226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Sistemas Distribuídos: </a:t>
            </a:r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Problema do Caixeiro Viajante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4491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Esta apresentação explora a resolução do Problema do Caixeiro Viajante. Abordaremos soluções sequenciais, paralelas e distribuídas. Nosso objetivo é comparar o desempenho de cada abordagem.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1774508" y="552616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28" y="5533787"/>
            <a:ext cx="379690" cy="37969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471017" y="552616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37" y="5533787"/>
            <a:ext cx="379690" cy="37969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167527" y="552616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147" y="5533787"/>
            <a:ext cx="379690" cy="379690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864037" y="552616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57" y="5533787"/>
            <a:ext cx="379690" cy="37969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92787" y="5507712"/>
            <a:ext cx="215788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4 colaboradores</a:t>
            </a:r>
            <a:endParaRPr lang="en-US" sz="2400" dirty="0"/>
          </a:p>
        </p:txBody>
      </p:sp>
      <p:sp>
        <p:nvSpPr>
          <p:cNvPr id="14" name="Text 7"/>
          <p:cNvSpPr/>
          <p:nvPr/>
        </p:nvSpPr>
        <p:spPr>
          <a:xfrm>
            <a:off x="864037" y="621732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8" y="521017"/>
            <a:ext cx="6996708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Tempos de Execução - 12 cidades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178" y="1426250"/>
            <a:ext cx="13304044" cy="74502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766" y="474345"/>
            <a:ext cx="6367582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Tempos de Execução - 13 cidades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766" y="1298615"/>
            <a:ext cx="13422868" cy="75167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3766" y="9009459"/>
            <a:ext cx="134228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gráfico acima mostra a redução significativa do tempo de execução. As soluções paralelas e distribuídas superam a sequencial.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505" y="480536"/>
            <a:ext cx="8733592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Comparação tempo de execução por cidades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315403"/>
            <a:ext cx="13407390" cy="80443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103" y="842724"/>
            <a:ext cx="5238988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Equipe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825103" y="1969056"/>
            <a:ext cx="12980194" cy="5417820"/>
          </a:xfrm>
          <a:prstGeom prst="roundRect">
            <a:avLst>
              <a:gd name="adj" fmla="val 182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2723" y="1976676"/>
            <a:ext cx="12964954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68467" y="2125742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Membro da Equipe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4754" y="2125742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Atividade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2723" y="2651998"/>
            <a:ext cx="12964954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68467" y="2801064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Kauan Pedreira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4754" y="2801064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Desenvolvimento da solução sequencial.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32723" y="3327321"/>
            <a:ext cx="12964954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68467" y="3476387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Matheus Andrade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4754" y="3476387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Desenvolvimento da solução sequencial.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2723" y="4002643"/>
            <a:ext cx="12964954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68467" y="4151709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Luccas Maia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4754" y="4151709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Implementação da solução paralela.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2723" y="4677966"/>
            <a:ext cx="12964954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68467" y="4827032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Carlos Hereman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554754" y="4827032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Implementação da solução paralela e testes.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32723" y="5353288"/>
            <a:ext cx="12964954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68467" y="5502354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Jeferson Rocha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554754" y="5502354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Desenvolvimento da solução distribuída (RMI).</a:t>
            </a: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832723" y="6028611"/>
            <a:ext cx="12964954" cy="6753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68467" y="6177677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Matheus Madureira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7554754" y="6177677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Desenvolvimento da solução distribuída (RMI) e testes.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832723" y="6703933"/>
            <a:ext cx="12964954" cy="6753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68467" y="6852999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Thales Granja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7554754" y="6852999"/>
            <a:ext cx="600717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Preparação da apresentação, gráficos, documentação e testes.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7393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Conclusão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3002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3114794"/>
            <a:ext cx="291905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Principais Conclusões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3605808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Soluções paralelas e distribuídas são superiores. Elas reduzem drasticamente o tempo de execução. O PCV é ideal para paralelização.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28470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66280" y="53694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Sugestões Futuras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666280" y="586049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Testar em clusters maiores. Adicionar tolerância a falhas.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01277" y="664964"/>
            <a:ext cx="9285446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 Problema do Caixeiro Viajante (PCV)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277" y="2366010"/>
            <a:ext cx="1205389" cy="17328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47648" y="2606993"/>
            <a:ext cx="298465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Definição do Problema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5947648" y="3086338"/>
            <a:ext cx="78390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Encontrar a rota mais curta. Visitar cada cidade exatamente uma vez. Retornar à cidade de origem.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277" y="4098846"/>
            <a:ext cx="1205389" cy="17328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47648" y="4339828"/>
            <a:ext cx="318170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Natureza Computacional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947648" y="4819174"/>
            <a:ext cx="78390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É um problema de otimização combinatória. Complexidade NP-difícil. Grande desafio computacional.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77" y="5831681"/>
            <a:ext cx="1205389" cy="17328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47648" y="6072664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Aplicações Práticas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5947648" y="6552009"/>
            <a:ext cx="78390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Logística de transporte. Roteamento de redes. Fabricação de circuitos. Várias indústrias se beneficiam.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5151"/>
            <a:ext cx="905922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Metodologia de Desenvolvimento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08052"/>
            <a:ext cx="33226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Soluções Implementadas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09776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Versão sequencial: Baseline de desempenho.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57913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Versão paralela: Utilizando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Threads (3 Threads)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06050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Versão distribuída: Com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RMI (3 Hosts)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929" y="2538889"/>
            <a:ext cx="6150054" cy="4207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5703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Solução Sequencial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013115"/>
            <a:ext cx="28886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Desafios Enfrentados: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372629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Estouro de memória com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491633"/>
            <a:ext cx="29981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Soluções Encontradas: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64037" y="520481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Escrever aqui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87752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3311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Solução Paralela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189202"/>
            <a:ext cx="28886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Desafios Enfrentados: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29023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Estouro de Memória (OutOfMemoryError) em Problemas Maiores (N &gt; 12);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77880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Lentidão Inesperada e Sobrecarga do Sistema;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26017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Divisão de Trabalho Ineficiente.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025509"/>
            <a:ext cx="29981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Soluções Encontradas: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64037" y="57386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Mudança de Paradigma: Geração e Processamento "On-the-Fly";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62200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Otimização do Uso da CPU e Memória;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4037" y="670143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Resultados Comprovados: Escalabilidade e Desempenho.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86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Solução Distribuída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034778"/>
            <a:ext cx="28886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Desafios Enfrentados: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27479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Gerenciar a ordem correta de inicialização dos múltiplos processos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22933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Adaptar a lógica de memória compartilhada (paralela) para o modelo de troca de mensagens (distribuído).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10575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Problemas em em testes maiores (Cidades &gt; 13)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871085"/>
            <a:ext cx="29981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Soluções Encontradas: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64037" y="55842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Definição de um protocolo de execução em 3 passos: rmiregistry, Workers, Server.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646068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Reaproveitamento da estratégia, onde a tarefa da thread (Callable) foi convertida no método remoto do Worker.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9856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Testes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54649"/>
            <a:ext cx="85827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Testamos as soluções com diferentes proporções de execução: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66783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10 cidades até 13 cidades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34053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105870"/>
            <a:ext cx="54225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 configuração da máquina utilizada foi: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481905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Microsoft Windows 10 Pro - x64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3004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8GB RAM (1.5GB disponível no momento)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7817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Intel Core i5-4440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2631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 Núcleos e 3 Processadores Lógicos (Threads)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9358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8" y="521017"/>
            <a:ext cx="7037546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Tempos de Execução - 10 cidades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178" y="1426250"/>
            <a:ext cx="13304044" cy="74502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8" y="521017"/>
            <a:ext cx="6907887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Tempos de Execução - 11 cidades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178" y="1426250"/>
            <a:ext cx="13304044" cy="74502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2025-06-23T20:48:50Z</dcterms:created>
  <dcterms:modified xsi:type="dcterms:W3CDTF">2025-06-23T20:48:50Z</dcterms:modified>
</cp:coreProperties>
</file>